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9" r:id="rId12"/>
    <p:sldId id="270" r:id="rId13"/>
    <p:sldId id="27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00" autoAdjust="0"/>
    <p:restoredTop sz="94660"/>
  </p:normalViewPr>
  <p:slideViewPr>
    <p:cSldViewPr>
      <p:cViewPr>
        <p:scale>
          <a:sx n="50" d="100"/>
          <a:sy n="50" d="100"/>
        </p:scale>
        <p:origin x="-12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6487F4-2379-4BBD-A2AA-ED1D84D5CE18}" type="datetimeFigureOut">
              <a:rPr lang="tr-TR" smtClean="0"/>
              <a:pPr/>
              <a:t>22.05.2010</a:t>
            </a:fld>
            <a:endParaRPr lang="tr-T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48628D-C5D7-49E2-8E6B-932C48558A9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2671781"/>
          </a:xfrm>
        </p:spPr>
        <p:txBody>
          <a:bodyPr>
            <a:normAutofit/>
          </a:bodyPr>
          <a:lstStyle/>
          <a:p>
            <a:r>
              <a:rPr lang="tr-TR" b="1" dirty="0">
                <a:latin typeface="Arial" pitchFamily="34" charset="0"/>
                <a:cs typeface="Arial" pitchFamily="34" charset="0"/>
              </a:rPr>
              <a:t>BEEINFLUSSUNG DER THERAPIE DER EJACULATIO PRAECOX DURCH UMWELTEINFLÜSSE</a:t>
            </a:r>
            <a:br>
              <a:rPr lang="tr-TR" b="1" dirty="0">
                <a:latin typeface="Arial" pitchFamily="34" charset="0"/>
                <a:cs typeface="Arial" pitchFamily="34" charset="0"/>
              </a:rPr>
            </a:b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Dr.  Suha Danışman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CİSED – Ankara - Türkiye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Content Placeholder 3" descr="resim 1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Physiologie und Therapie der EP</a:t>
            </a:r>
            <a:br>
              <a:rPr lang="tr-TR" b="1" dirty="0" smtClean="0">
                <a:latin typeface="Arial" pitchFamily="34" charset="0"/>
                <a:cs typeface="Arial" pitchFamily="34" charset="0"/>
              </a:rPr>
            </a:b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1.	Start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Stop waehrend der Masturbation</a:t>
            </a:r>
          </a:p>
          <a:p>
            <a:pPr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2.	Taktile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Reizveraenderung</a:t>
            </a:r>
          </a:p>
          <a:p>
            <a:pPr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3.	Phantasievorstellungen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beim Masturbieren</a:t>
            </a:r>
          </a:p>
          <a:p>
            <a:pPr>
              <a:buNone/>
            </a:pPr>
            <a:r>
              <a:rPr lang="tr-TR" b="1" smtClean="0">
                <a:latin typeface="Arial" pitchFamily="34" charset="0"/>
                <a:cs typeface="Arial" pitchFamily="34" charset="0"/>
              </a:rPr>
              <a:t>4.	Bewusstes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schnelles Ejakulieren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Physiologie und Therapie der EP</a:t>
            </a:r>
            <a:br>
              <a:rPr lang="tr-TR" b="1" dirty="0" smtClean="0">
                <a:latin typeface="Arial" pitchFamily="34" charset="0"/>
                <a:cs typeface="Arial" pitchFamily="34" charset="0"/>
              </a:rPr>
            </a:b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1.		Bewusste Kontrolle der Ejakulation beim 	Geschlechtsverkehr</a:t>
            </a: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2.		Start- Stop Methode beim 	Geschlechtsverkehr</a:t>
            </a: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3.		Passiver Partner beim 	Geschlechtsverkehr</a:t>
            </a: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4.		Aktiver Partner beim Geschlechtsverkehr</a:t>
            </a: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5.		Bewusst durchgeführter schneller 	Geschlechtsverkehr</a:t>
            </a: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6.		Übungen gegen das Zurückfallen in alte 	Klischees</a:t>
            </a:r>
          </a:p>
          <a:p>
            <a:pPr algn="ctr">
              <a:buNone/>
            </a:pP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Content Placeholder 3" descr="tantric_sex_1the_chakras_8k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428628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3661"/>
            <a:ext cx="8686800" cy="838200"/>
          </a:xfrm>
        </p:spPr>
        <p:txBody>
          <a:bodyPr/>
          <a:lstStyle/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60623"/>
            <a:ext cx="8686800" cy="45259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tr-TR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EP ist ein uraltes Problem</a:t>
            </a:r>
          </a:p>
          <a:p>
            <a:pPr algn="ctr">
              <a:buNone/>
            </a:pPr>
            <a:endParaRPr lang="tr-TR" b="1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tr-TR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Um den Sex geniessen zu können bedarf es einer entspannten Umgebung</a:t>
            </a:r>
            <a:endParaRPr lang="tr-TR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Ejakulationszeitpunkt nicht steuerbar</a:t>
            </a:r>
          </a:p>
          <a:p>
            <a:pPr algn="ctr">
              <a:buNone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Samenerguss meist kurz nach Einführen in die Vagina</a:t>
            </a:r>
          </a:p>
          <a:p>
            <a:pPr algn="ctr">
              <a:buNone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Oft auch kurz vorher</a:t>
            </a:r>
          </a:p>
          <a:p>
            <a:pPr>
              <a:buNone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krITerIEN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tr-TR" b="1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1.		Regelmaessiges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Geschlechtsleben seit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	mindestens sechs Monaten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2.		Vorzeitiger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Erguss bei jedem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	Geschlechtsakt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3.		Verlust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der Eigenkontrolle</a:t>
            </a: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4.		Erlangung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des Höhepunktes vor dem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	Partner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5.		Beisammensein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von Vagina und Penis für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	weniger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als sieben Minuten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Umfrage mit mehr als 5000 Teilnehmern in der Türkei ergab, dass 70% unter EP leiden</a:t>
            </a:r>
          </a:p>
          <a:p>
            <a:pPr algn="ctr">
              <a:buNone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7 von 10 Maennern aber auch ihre Partner und Beziehungen leiden darunter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Schilderungen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Ich komme viel zu schnell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Ich verliere meine Kontrolle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Ich fühle mich wertlos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Ich schaeme mich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Ich möchte mich nicht mehr entschuldigen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Die Situation erschöpt mich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Ich habe Angst</a:t>
            </a:r>
          </a:p>
          <a:p>
            <a:pPr algn="ctr">
              <a:buNone/>
            </a:pP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Gründe der ep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50006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schnelle Nahrungszufuhr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schnelles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Sprechen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risikoreiches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Autofahren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unnötige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Hetze im Alltag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aufbrausendes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Gemüt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unkontrolliertes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Verhalten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Angst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und Beklemmtheit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Bemühung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um Anerkennung</a:t>
            </a: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Ehrgeiz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und Wut</a:t>
            </a:r>
          </a:p>
          <a:p>
            <a:pPr algn="ctr"/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Physiologie und Therapie der EP</a:t>
            </a:r>
            <a:br>
              <a:rPr lang="tr-TR" b="1" dirty="0" smtClean="0">
                <a:latin typeface="Arial" pitchFamily="34" charset="0"/>
                <a:cs typeface="Arial" pitchFamily="34" charset="0"/>
              </a:rPr>
            </a:b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Gemütskontrolle</a:t>
            </a:r>
          </a:p>
          <a:p>
            <a:pPr algn="ctr">
              <a:buNone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Stressfaktoren erkennen</a:t>
            </a:r>
          </a:p>
          <a:p>
            <a:pPr algn="ctr">
              <a:buNone/>
            </a:pP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Langsamkeit zum Lebensmotto</a:t>
            </a:r>
          </a:p>
          <a:p>
            <a:pPr algn="ctr">
              <a:buNone/>
            </a:pP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Physiologie und Therapie der EP</a:t>
            </a:r>
            <a:br>
              <a:rPr lang="tr-TR" b="1" dirty="0" smtClean="0"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pic>
        <p:nvPicPr>
          <p:cNvPr id="4" name="Content Placeholder 3" descr="resim 1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471490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86446" y="1714488"/>
            <a:ext cx="2571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0 Stufe	Keine 	Erregung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5 Stufe	Zeitpunkt der 	Errektion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8 Stufe	Plateauphase	Zeitpunkt der 	inneren 	Angst.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9 Stufe	Point of no 	return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10 Stufe	Ejakulations	punkt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362</TotalTime>
  <Words>169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BEEINFLUSSUNG DER THERAPIE DER EJACULATIO PRAECOX DURCH UMWELTEINFLÜSSE </vt:lpstr>
      <vt:lpstr>Slide 2</vt:lpstr>
      <vt:lpstr>Slide 3</vt:lpstr>
      <vt:lpstr>krITerIEN</vt:lpstr>
      <vt:lpstr>Slide 5</vt:lpstr>
      <vt:lpstr>Schilderungen</vt:lpstr>
      <vt:lpstr>Gründe der ep</vt:lpstr>
      <vt:lpstr>Physiologie und Therapie der EP </vt:lpstr>
      <vt:lpstr>Physiologie und Therapie der EP </vt:lpstr>
      <vt:lpstr>Slide 10</vt:lpstr>
      <vt:lpstr>Physiologie und Therapie der EP </vt:lpstr>
      <vt:lpstr>Physiologie und Therapie der EP </vt:lpstr>
      <vt:lpstr>Slide 13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BEEINFLUSSUNG DER THERAPIE DER EJACULATIO PRAECOX DURCH UMWELTEINFLÜSSE </dc:title>
  <dc:creator>Your User Name</dc:creator>
  <cp:lastModifiedBy>Your User Name</cp:lastModifiedBy>
  <cp:revision>19</cp:revision>
  <dcterms:created xsi:type="dcterms:W3CDTF">2010-05-21T14:34:38Z</dcterms:created>
  <dcterms:modified xsi:type="dcterms:W3CDTF">2010-05-22T11:23:17Z</dcterms:modified>
</cp:coreProperties>
</file>